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C1B883F-4C75-0F06-F761-F6D646CEDD90}" v="421" dt="2026-09-02T02:46:39.8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lotta Ghigi" userId="S::c.ghigi@fashion.arts.ac.uk::8ae9ac47-9c0f-4a90-86e6-86a2ba07a7fa" providerId="AD" clId="Web-{FC1B883F-4C75-0F06-F761-F6D646CEDD90}"/>
    <pc:docChg chg="delSld modSld">
      <pc:chgData name="Carlotta Ghigi" userId="S::c.ghigi@fashion.arts.ac.uk::8ae9ac47-9c0f-4a90-86e6-86a2ba07a7fa" providerId="AD" clId="Web-{FC1B883F-4C75-0F06-F761-F6D646CEDD90}" dt="2026-09-02T02:46:39.831" v="411" actId="20577"/>
      <pc:docMkLst>
        <pc:docMk/>
      </pc:docMkLst>
      <pc:sldChg chg="addSp delSp modSp">
        <pc:chgData name="Carlotta Ghigi" userId="S::c.ghigi@fashion.arts.ac.uk::8ae9ac47-9c0f-4a90-86e6-86a2ba07a7fa" providerId="AD" clId="Web-{FC1B883F-4C75-0F06-F761-F6D646CEDD90}" dt="2026-09-02T02:29:42.097" v="235" actId="20577"/>
        <pc:sldMkLst>
          <pc:docMk/>
          <pc:sldMk cId="0" sldId="256"/>
        </pc:sldMkLst>
        <pc:spChg chg="mod">
          <ac:chgData name="Carlotta Ghigi" userId="S::c.ghigi@fashion.arts.ac.uk::8ae9ac47-9c0f-4a90-86e6-86a2ba07a7fa" providerId="AD" clId="Web-{FC1B883F-4C75-0F06-F761-F6D646CEDD90}" dt="2026-09-02T00:34:43.269" v="1" actId="20577"/>
          <ac:spMkLst>
            <pc:docMk/>
            <pc:sldMk cId="0" sldId="256"/>
            <ac:spMk id="3" creationId="{00000000-0000-0000-0000-000000000000}"/>
          </ac:spMkLst>
        </pc:spChg>
        <pc:spChg chg="mod">
          <ac:chgData name="Carlotta Ghigi" userId="S::c.ghigi@fashion.arts.ac.uk::8ae9ac47-9c0f-4a90-86e6-86a2ba07a7fa" providerId="AD" clId="Web-{FC1B883F-4C75-0F06-F761-F6D646CEDD90}" dt="2026-09-02T02:29:42.097" v="235" actId="20577"/>
          <ac:spMkLst>
            <pc:docMk/>
            <pc:sldMk cId="0" sldId="256"/>
            <ac:spMk id="4" creationId="{00000000-0000-0000-0000-000000000000}"/>
          </ac:spMkLst>
        </pc:spChg>
        <pc:spChg chg="del">
          <ac:chgData name="Carlotta Ghigi" userId="S::c.ghigi@fashion.arts.ac.uk::8ae9ac47-9c0f-4a90-86e6-86a2ba07a7fa" providerId="AD" clId="Web-{FC1B883F-4C75-0F06-F761-F6D646CEDD90}" dt="2026-09-02T00:36:29.147" v="7"/>
          <ac:spMkLst>
            <pc:docMk/>
            <pc:sldMk cId="0" sldId="256"/>
            <ac:spMk id="5" creationId="{00000000-0000-0000-0000-000000000000}"/>
          </ac:spMkLst>
        </pc:spChg>
        <pc:picChg chg="add del mod ord modCrop">
          <ac:chgData name="Carlotta Ghigi" userId="S::c.ghigi@fashion.arts.ac.uk::8ae9ac47-9c0f-4a90-86e6-86a2ba07a7fa" providerId="AD" clId="Web-{FC1B883F-4C75-0F06-F761-F6D646CEDD90}" dt="2026-09-02T02:12:25.727" v="172"/>
          <ac:picMkLst>
            <pc:docMk/>
            <pc:sldMk cId="0" sldId="256"/>
            <ac:picMk id="5" creationId="{52102245-09CE-5D54-EF1A-339B9175350B}"/>
          </ac:picMkLst>
        </pc:picChg>
        <pc:picChg chg="add mod">
          <ac:chgData name="Carlotta Ghigi" userId="S::c.ghigi@fashion.arts.ac.uk::8ae9ac47-9c0f-4a90-86e6-86a2ba07a7fa" providerId="AD" clId="Web-{FC1B883F-4C75-0F06-F761-F6D646CEDD90}" dt="2026-09-02T02:12:40.102" v="176" actId="1076"/>
          <ac:picMkLst>
            <pc:docMk/>
            <pc:sldMk cId="0" sldId="256"/>
            <ac:picMk id="6" creationId="{09FF6D27-6920-5584-5EAD-59C3E738696D}"/>
          </ac:picMkLst>
        </pc:picChg>
      </pc:sldChg>
      <pc:sldChg chg="addSp modSp">
        <pc:chgData name="Carlotta Ghigi" userId="S::c.ghigi@fashion.arts.ac.uk::8ae9ac47-9c0f-4a90-86e6-86a2ba07a7fa" providerId="AD" clId="Web-{FC1B883F-4C75-0F06-F761-F6D646CEDD90}" dt="2026-09-02T02:39:31.005" v="269" actId="20577"/>
        <pc:sldMkLst>
          <pc:docMk/>
          <pc:sldMk cId="0" sldId="257"/>
        </pc:sldMkLst>
        <pc:spChg chg="mod">
          <ac:chgData name="Carlotta Ghigi" userId="S::c.ghigi@fashion.arts.ac.uk::8ae9ac47-9c0f-4a90-86e6-86a2ba07a7fa" providerId="AD" clId="Web-{FC1B883F-4C75-0F06-F761-F6D646CEDD90}" dt="2026-09-02T00:30:59.244" v="0"/>
          <ac:spMkLst>
            <pc:docMk/>
            <pc:sldMk cId="0" sldId="257"/>
            <ac:spMk id="3" creationId="{00000000-0000-0000-0000-000000000000}"/>
          </ac:spMkLst>
        </pc:spChg>
        <pc:spChg chg="mod">
          <ac:chgData name="Carlotta Ghigi" userId="S::c.ghigi@fashion.arts.ac.uk::8ae9ac47-9c0f-4a90-86e6-86a2ba07a7fa" providerId="AD" clId="Web-{FC1B883F-4C75-0F06-F761-F6D646CEDD90}" dt="2026-09-02T02:39:31.005" v="269" actId="20577"/>
          <ac:spMkLst>
            <pc:docMk/>
            <pc:sldMk cId="0" sldId="257"/>
            <ac:spMk id="4" creationId="{00000000-0000-0000-0000-000000000000}"/>
          </ac:spMkLst>
        </pc:spChg>
        <pc:picChg chg="add mod modCrop">
          <ac:chgData name="Carlotta Ghigi" userId="S::c.ghigi@fashion.arts.ac.uk::8ae9ac47-9c0f-4a90-86e6-86a2ba07a7fa" providerId="AD" clId="Web-{FC1B883F-4C75-0F06-F761-F6D646CEDD90}" dt="2026-09-02T00:44:16.929" v="12" actId="14100"/>
          <ac:picMkLst>
            <pc:docMk/>
            <pc:sldMk cId="0" sldId="257"/>
            <ac:picMk id="5" creationId="{58B566C7-4B0B-4F17-64FC-3AB4F54848CC}"/>
          </ac:picMkLst>
        </pc:picChg>
      </pc:sldChg>
      <pc:sldChg chg="addSp modSp">
        <pc:chgData name="Carlotta Ghigi" userId="S::c.ghigi@fashion.arts.ac.uk::8ae9ac47-9c0f-4a90-86e6-86a2ba07a7fa" providerId="AD" clId="Web-{FC1B883F-4C75-0F06-F761-F6D646CEDD90}" dt="2026-09-02T02:24:01.808" v="226" actId="20577"/>
        <pc:sldMkLst>
          <pc:docMk/>
          <pc:sldMk cId="0" sldId="258"/>
        </pc:sldMkLst>
        <pc:spChg chg="mod">
          <ac:chgData name="Carlotta Ghigi" userId="S::c.ghigi@fashion.arts.ac.uk::8ae9ac47-9c0f-4a90-86e6-86a2ba07a7fa" providerId="AD" clId="Web-{FC1B883F-4C75-0F06-F761-F6D646CEDD90}" dt="2026-09-02T02:24:01.808" v="226" actId="20577"/>
          <ac:spMkLst>
            <pc:docMk/>
            <pc:sldMk cId="0" sldId="258"/>
            <ac:spMk id="4" creationId="{00000000-0000-0000-0000-000000000000}"/>
          </ac:spMkLst>
        </pc:spChg>
        <pc:picChg chg="add mod modCrop">
          <ac:chgData name="Carlotta Ghigi" userId="S::c.ghigi@fashion.arts.ac.uk::8ae9ac47-9c0f-4a90-86e6-86a2ba07a7fa" providerId="AD" clId="Web-{FC1B883F-4C75-0F06-F761-F6D646CEDD90}" dt="2026-09-02T00:56:06.111" v="20" actId="1076"/>
          <ac:picMkLst>
            <pc:docMk/>
            <pc:sldMk cId="0" sldId="258"/>
            <ac:picMk id="5" creationId="{44AC0843-C439-13E6-099D-A14A4E9DB8BB}"/>
          </ac:picMkLst>
        </pc:picChg>
      </pc:sldChg>
      <pc:sldChg chg="addSp modSp">
        <pc:chgData name="Carlotta Ghigi" userId="S::c.ghigi@fashion.arts.ac.uk::8ae9ac47-9c0f-4a90-86e6-86a2ba07a7fa" providerId="AD" clId="Web-{FC1B883F-4C75-0F06-F761-F6D646CEDD90}" dt="2026-09-02T02:27:59.970" v="230" actId="20577"/>
        <pc:sldMkLst>
          <pc:docMk/>
          <pc:sldMk cId="0" sldId="259"/>
        </pc:sldMkLst>
        <pc:spChg chg="mod">
          <ac:chgData name="Carlotta Ghigi" userId="S::c.ghigi@fashion.arts.ac.uk::8ae9ac47-9c0f-4a90-86e6-86a2ba07a7fa" providerId="AD" clId="Web-{FC1B883F-4C75-0F06-F761-F6D646CEDD90}" dt="2026-09-02T02:27:59.970" v="230" actId="20577"/>
          <ac:spMkLst>
            <pc:docMk/>
            <pc:sldMk cId="0" sldId="259"/>
            <ac:spMk id="4" creationId="{00000000-0000-0000-0000-000000000000}"/>
          </ac:spMkLst>
        </pc:spChg>
        <pc:picChg chg="add mod">
          <ac:chgData name="Carlotta Ghigi" userId="S::c.ghigi@fashion.arts.ac.uk::8ae9ac47-9c0f-4a90-86e6-86a2ba07a7fa" providerId="AD" clId="Web-{FC1B883F-4C75-0F06-F761-F6D646CEDD90}" dt="2026-09-02T02:27:16.657" v="229" actId="1076"/>
          <ac:picMkLst>
            <pc:docMk/>
            <pc:sldMk cId="0" sldId="259"/>
            <ac:picMk id="5" creationId="{8CA5500E-0A41-BA5A-D266-B54C80849881}"/>
          </ac:picMkLst>
        </pc:picChg>
      </pc:sldChg>
      <pc:sldChg chg="addSp delSp modSp">
        <pc:chgData name="Carlotta Ghigi" userId="S::c.ghigi@fashion.arts.ac.uk::8ae9ac47-9c0f-4a90-86e6-86a2ba07a7fa" providerId="AD" clId="Web-{FC1B883F-4C75-0F06-F761-F6D646CEDD90}" dt="2026-09-02T02:21:38.414" v="217" actId="20577"/>
        <pc:sldMkLst>
          <pc:docMk/>
          <pc:sldMk cId="0" sldId="260"/>
        </pc:sldMkLst>
        <pc:spChg chg="mod">
          <ac:chgData name="Carlotta Ghigi" userId="S::c.ghigi@fashion.arts.ac.uk::8ae9ac47-9c0f-4a90-86e6-86a2ba07a7fa" providerId="AD" clId="Web-{FC1B883F-4C75-0F06-F761-F6D646CEDD90}" dt="2026-09-02T02:21:38.414" v="217" actId="20577"/>
          <ac:spMkLst>
            <pc:docMk/>
            <pc:sldMk cId="0" sldId="260"/>
            <ac:spMk id="4" creationId="{00000000-0000-0000-0000-000000000000}"/>
          </ac:spMkLst>
        </pc:spChg>
        <pc:picChg chg="add mod">
          <ac:chgData name="Carlotta Ghigi" userId="S::c.ghigi@fashion.arts.ac.uk::8ae9ac47-9c0f-4a90-86e6-86a2ba07a7fa" providerId="AD" clId="Web-{FC1B883F-4C75-0F06-F761-F6D646CEDD90}" dt="2026-09-02T01:34:18" v="44" actId="1076"/>
          <ac:picMkLst>
            <pc:docMk/>
            <pc:sldMk cId="0" sldId="260"/>
            <ac:picMk id="5" creationId="{86C098D6-8AB6-A2BB-BDFA-610AFA9444D0}"/>
          </ac:picMkLst>
        </pc:picChg>
        <pc:inkChg chg="add del">
          <ac:chgData name="Carlotta Ghigi" userId="S::c.ghigi@fashion.arts.ac.uk::8ae9ac47-9c0f-4a90-86e6-86a2ba07a7fa" providerId="AD" clId="Web-{FC1B883F-4C75-0F06-F761-F6D646CEDD90}" dt="2026-09-02T01:32:41.809" v="27"/>
          <ac:inkMkLst>
            <pc:docMk/>
            <pc:sldMk cId="0" sldId="260"/>
            <ac:inkMk id="6" creationId="{1B781592-E492-BD7A-3518-3F28ED65D1A4}"/>
          </ac:inkMkLst>
        </pc:inkChg>
        <pc:inkChg chg="add del">
          <ac:chgData name="Carlotta Ghigi" userId="S::c.ghigi@fashion.arts.ac.uk::8ae9ac47-9c0f-4a90-86e6-86a2ba07a7fa" providerId="AD" clId="Web-{FC1B883F-4C75-0F06-F761-F6D646CEDD90}" dt="2026-09-02T01:32:41.637" v="26"/>
          <ac:inkMkLst>
            <pc:docMk/>
            <pc:sldMk cId="0" sldId="260"/>
            <ac:inkMk id="7" creationId="{9265E66B-70BD-123F-B5EA-F2D124E1192E}"/>
          </ac:inkMkLst>
        </pc:inkChg>
        <pc:inkChg chg="add del">
          <ac:chgData name="Carlotta Ghigi" userId="S::c.ghigi@fashion.arts.ac.uk::8ae9ac47-9c0f-4a90-86e6-86a2ba07a7fa" providerId="AD" clId="Web-{FC1B883F-4C75-0F06-F761-F6D646CEDD90}" dt="2026-09-02T01:32:41.450" v="25"/>
          <ac:inkMkLst>
            <pc:docMk/>
            <pc:sldMk cId="0" sldId="260"/>
            <ac:inkMk id="8" creationId="{6809E206-93E0-5F2B-B58E-90F88B9D1C2D}"/>
          </ac:inkMkLst>
        </pc:inkChg>
        <pc:inkChg chg="add del">
          <ac:chgData name="Carlotta Ghigi" userId="S::c.ghigi@fashion.arts.ac.uk::8ae9ac47-9c0f-4a90-86e6-86a2ba07a7fa" providerId="AD" clId="Web-{FC1B883F-4C75-0F06-F761-F6D646CEDD90}" dt="2026-09-02T01:32:47.481" v="29"/>
          <ac:inkMkLst>
            <pc:docMk/>
            <pc:sldMk cId="0" sldId="260"/>
            <ac:inkMk id="9" creationId="{3CF60F82-9039-950B-997F-86CD86333ED3}"/>
          </ac:inkMkLst>
        </pc:inkChg>
        <pc:inkChg chg="add del">
          <ac:chgData name="Carlotta Ghigi" userId="S::c.ghigi@fashion.arts.ac.uk::8ae9ac47-9c0f-4a90-86e6-86a2ba07a7fa" providerId="AD" clId="Web-{FC1B883F-4C75-0F06-F761-F6D646CEDD90}" dt="2026-09-02T01:32:53.216" v="31"/>
          <ac:inkMkLst>
            <pc:docMk/>
            <pc:sldMk cId="0" sldId="260"/>
            <ac:inkMk id="10" creationId="{47DC52E4-E7B8-9572-3519-A206C3CFE45A}"/>
          </ac:inkMkLst>
        </pc:inkChg>
        <pc:inkChg chg="add del">
          <ac:chgData name="Carlotta Ghigi" userId="S::c.ghigi@fashion.arts.ac.uk::8ae9ac47-9c0f-4a90-86e6-86a2ba07a7fa" providerId="AD" clId="Web-{FC1B883F-4C75-0F06-F761-F6D646CEDD90}" dt="2026-09-02T01:33:16.201" v="33"/>
          <ac:inkMkLst>
            <pc:docMk/>
            <pc:sldMk cId="0" sldId="260"/>
            <ac:inkMk id="11" creationId="{20ADB7E2-3B0B-544A-881E-C1AEE28F12FC}"/>
          </ac:inkMkLst>
        </pc:inkChg>
        <pc:inkChg chg="add del">
          <ac:chgData name="Carlotta Ghigi" userId="S::c.ghigi@fashion.arts.ac.uk::8ae9ac47-9c0f-4a90-86e6-86a2ba07a7fa" providerId="AD" clId="Web-{FC1B883F-4C75-0F06-F761-F6D646CEDD90}" dt="2026-09-02T01:33:28.092" v="37"/>
          <ac:inkMkLst>
            <pc:docMk/>
            <pc:sldMk cId="0" sldId="260"/>
            <ac:inkMk id="12" creationId="{164FFB1E-B85A-8FA9-DD10-83C5484BDF3F}"/>
          </ac:inkMkLst>
        </pc:inkChg>
        <pc:inkChg chg="add del">
          <ac:chgData name="Carlotta Ghigi" userId="S::c.ghigi@fashion.arts.ac.uk::8ae9ac47-9c0f-4a90-86e6-86a2ba07a7fa" providerId="AD" clId="Web-{FC1B883F-4C75-0F06-F761-F6D646CEDD90}" dt="2026-09-02T01:33:28.092" v="36"/>
          <ac:inkMkLst>
            <pc:docMk/>
            <pc:sldMk cId="0" sldId="260"/>
            <ac:inkMk id="13" creationId="{1CA6D0B7-41C4-CB3D-EE12-FFAD674B1B03}"/>
          </ac:inkMkLst>
        </pc:inkChg>
        <pc:inkChg chg="add del">
          <ac:chgData name="Carlotta Ghigi" userId="S::c.ghigi@fashion.arts.ac.uk::8ae9ac47-9c0f-4a90-86e6-86a2ba07a7fa" providerId="AD" clId="Web-{FC1B883F-4C75-0F06-F761-F6D646CEDD90}" dt="2026-09-02T01:33:53.733" v="41"/>
          <ac:inkMkLst>
            <pc:docMk/>
            <pc:sldMk cId="0" sldId="260"/>
            <ac:inkMk id="14" creationId="{013B6F91-6DEB-CE92-D016-DA4179D4EAFC}"/>
          </ac:inkMkLst>
        </pc:inkChg>
        <pc:inkChg chg="add del">
          <ac:chgData name="Carlotta Ghigi" userId="S::c.ghigi@fashion.arts.ac.uk::8ae9ac47-9c0f-4a90-86e6-86a2ba07a7fa" providerId="AD" clId="Web-{FC1B883F-4C75-0F06-F761-F6D646CEDD90}" dt="2026-09-02T01:33:53.733" v="40"/>
          <ac:inkMkLst>
            <pc:docMk/>
            <pc:sldMk cId="0" sldId="260"/>
            <ac:inkMk id="15" creationId="{5617A397-1D22-1125-4657-D1113038B8ED}"/>
          </ac:inkMkLst>
        </pc:inkChg>
      </pc:sldChg>
      <pc:sldChg chg="del">
        <pc:chgData name="Carlotta Ghigi" userId="S::c.ghigi@fashion.arts.ac.uk::8ae9ac47-9c0f-4a90-86e6-86a2ba07a7fa" providerId="AD" clId="Web-{FC1B883F-4C75-0F06-F761-F6D646CEDD90}" dt="2026-09-02T02:07:34.158" v="143"/>
        <pc:sldMkLst>
          <pc:docMk/>
          <pc:sldMk cId="0" sldId="261"/>
        </pc:sldMkLst>
      </pc:sldChg>
      <pc:sldChg chg="addSp modSp">
        <pc:chgData name="Carlotta Ghigi" userId="S::c.ghigi@fashion.arts.ac.uk::8ae9ac47-9c0f-4a90-86e6-86a2ba07a7fa" providerId="AD" clId="Web-{FC1B883F-4C75-0F06-F761-F6D646CEDD90}" dt="2026-09-02T02:40:25.866" v="270" actId="20577"/>
        <pc:sldMkLst>
          <pc:docMk/>
          <pc:sldMk cId="0" sldId="262"/>
        </pc:sldMkLst>
        <pc:spChg chg="mod">
          <ac:chgData name="Carlotta Ghigi" userId="S::c.ghigi@fashion.arts.ac.uk::8ae9ac47-9c0f-4a90-86e6-86a2ba07a7fa" providerId="AD" clId="Web-{FC1B883F-4C75-0F06-F761-F6D646CEDD90}" dt="2026-09-02T02:40:25.866" v="270" actId="20577"/>
          <ac:spMkLst>
            <pc:docMk/>
            <pc:sldMk cId="0" sldId="262"/>
            <ac:spMk id="4" creationId="{00000000-0000-0000-0000-000000000000}"/>
          </ac:spMkLst>
        </pc:spChg>
        <pc:picChg chg="add mod modCrop">
          <ac:chgData name="Carlotta Ghigi" userId="S::c.ghigi@fashion.arts.ac.uk::8ae9ac47-9c0f-4a90-86e6-86a2ba07a7fa" providerId="AD" clId="Web-{FC1B883F-4C75-0F06-F761-F6D646CEDD90}" dt="2026-09-02T01:51:47.916" v="73" actId="1076"/>
          <ac:picMkLst>
            <pc:docMk/>
            <pc:sldMk cId="0" sldId="262"/>
            <ac:picMk id="5" creationId="{86C1379E-A8FF-CAA4-3DB3-7075B4E0853A}"/>
          </ac:picMkLst>
        </pc:picChg>
      </pc:sldChg>
      <pc:sldChg chg="addSp modSp">
        <pc:chgData name="Carlotta Ghigi" userId="S::c.ghigi@fashion.arts.ac.uk::8ae9ac47-9c0f-4a90-86e6-86a2ba07a7fa" providerId="AD" clId="Web-{FC1B883F-4C75-0F06-F761-F6D646CEDD90}" dt="2026-09-02T01:53:54.325" v="91" actId="1076"/>
        <pc:sldMkLst>
          <pc:docMk/>
          <pc:sldMk cId="0" sldId="263"/>
        </pc:sldMkLst>
        <pc:picChg chg="add mod">
          <ac:chgData name="Carlotta Ghigi" userId="S::c.ghigi@fashion.arts.ac.uk::8ae9ac47-9c0f-4a90-86e6-86a2ba07a7fa" providerId="AD" clId="Web-{FC1B883F-4C75-0F06-F761-F6D646CEDD90}" dt="2026-09-02T01:53:54.325" v="91" actId="1076"/>
          <ac:picMkLst>
            <pc:docMk/>
            <pc:sldMk cId="0" sldId="263"/>
            <ac:picMk id="5" creationId="{9EFFD25F-E0F9-F822-017B-893B4B172034}"/>
          </ac:picMkLst>
        </pc:picChg>
      </pc:sldChg>
      <pc:sldChg chg="addSp delSp modSp">
        <pc:chgData name="Carlotta Ghigi" userId="S::c.ghigi@fashion.arts.ac.uk::8ae9ac47-9c0f-4a90-86e6-86a2ba07a7fa" providerId="AD" clId="Web-{FC1B883F-4C75-0F06-F761-F6D646CEDD90}" dt="2026-09-02T02:06:45.203" v="142" actId="20577"/>
        <pc:sldMkLst>
          <pc:docMk/>
          <pc:sldMk cId="0" sldId="264"/>
        </pc:sldMkLst>
        <pc:spChg chg="mod">
          <ac:chgData name="Carlotta Ghigi" userId="S::c.ghigi@fashion.arts.ac.uk::8ae9ac47-9c0f-4a90-86e6-86a2ba07a7fa" providerId="AD" clId="Web-{FC1B883F-4C75-0F06-F761-F6D646CEDD90}" dt="2026-09-02T02:06:45.203" v="142" actId="20577"/>
          <ac:spMkLst>
            <pc:docMk/>
            <pc:sldMk cId="0" sldId="264"/>
            <ac:spMk id="4" creationId="{00000000-0000-0000-0000-000000000000}"/>
          </ac:spMkLst>
        </pc:spChg>
        <pc:picChg chg="add del mod">
          <ac:chgData name="Carlotta Ghigi" userId="S::c.ghigi@fashion.arts.ac.uk::8ae9ac47-9c0f-4a90-86e6-86a2ba07a7fa" providerId="AD" clId="Web-{FC1B883F-4C75-0F06-F761-F6D646CEDD90}" dt="2026-09-02T01:55:46.812" v="93"/>
          <ac:picMkLst>
            <pc:docMk/>
            <pc:sldMk cId="0" sldId="264"/>
            <ac:picMk id="5" creationId="{195EB9A1-C64C-FD26-DA38-BED9ED994720}"/>
          </ac:picMkLst>
        </pc:picChg>
        <pc:picChg chg="add mod modCrop">
          <ac:chgData name="Carlotta Ghigi" userId="S::c.ghigi@fashion.arts.ac.uk::8ae9ac47-9c0f-4a90-86e6-86a2ba07a7fa" providerId="AD" clId="Web-{FC1B883F-4C75-0F06-F761-F6D646CEDD90}" dt="2026-09-02T01:56:32.016" v="101" actId="1076"/>
          <ac:picMkLst>
            <pc:docMk/>
            <pc:sldMk cId="0" sldId="264"/>
            <ac:picMk id="6" creationId="{354576DE-604A-33CE-0CD7-653EFA7C6BB7}"/>
          </ac:picMkLst>
        </pc:picChg>
      </pc:sldChg>
      <pc:sldChg chg="addSp modSp">
        <pc:chgData name="Carlotta Ghigi" userId="S::c.ghigi@fashion.arts.ac.uk::8ae9ac47-9c0f-4a90-86e6-86a2ba07a7fa" providerId="AD" clId="Web-{FC1B883F-4C75-0F06-F761-F6D646CEDD90}" dt="2026-09-02T02:00:14.631" v="116" actId="1076"/>
        <pc:sldMkLst>
          <pc:docMk/>
          <pc:sldMk cId="0" sldId="265"/>
        </pc:sldMkLst>
        <pc:spChg chg="mod">
          <ac:chgData name="Carlotta Ghigi" userId="S::c.ghigi@fashion.arts.ac.uk::8ae9ac47-9c0f-4a90-86e6-86a2ba07a7fa" providerId="AD" clId="Web-{FC1B883F-4C75-0F06-F761-F6D646CEDD90}" dt="2026-09-02T02:00:08.990" v="115" actId="14100"/>
          <ac:spMkLst>
            <pc:docMk/>
            <pc:sldMk cId="0" sldId="265"/>
            <ac:spMk id="4" creationId="{00000000-0000-0000-0000-000000000000}"/>
          </ac:spMkLst>
        </pc:spChg>
        <pc:picChg chg="add mod modCrop">
          <ac:chgData name="Carlotta Ghigi" userId="S::c.ghigi@fashion.arts.ac.uk::8ae9ac47-9c0f-4a90-86e6-86a2ba07a7fa" providerId="AD" clId="Web-{FC1B883F-4C75-0F06-F761-F6D646CEDD90}" dt="2026-09-02T02:00:14.631" v="116" actId="1076"/>
          <ac:picMkLst>
            <pc:docMk/>
            <pc:sldMk cId="0" sldId="265"/>
            <ac:picMk id="5" creationId="{61E922D8-01C7-AB8E-77EA-88160BB3F0FF}"/>
          </ac:picMkLst>
        </pc:picChg>
      </pc:sldChg>
      <pc:sldChg chg="addSp modSp">
        <pc:chgData name="Carlotta Ghigi" userId="S::c.ghigi@fashion.arts.ac.uk::8ae9ac47-9c0f-4a90-86e6-86a2ba07a7fa" providerId="AD" clId="Web-{FC1B883F-4C75-0F06-F761-F6D646CEDD90}" dt="2026-09-02T02:42:40.245" v="271" actId="1076"/>
        <pc:sldMkLst>
          <pc:docMk/>
          <pc:sldMk cId="0" sldId="266"/>
        </pc:sldMkLst>
        <pc:spChg chg="mod">
          <ac:chgData name="Carlotta Ghigi" userId="S::c.ghigi@fashion.arts.ac.uk::8ae9ac47-9c0f-4a90-86e6-86a2ba07a7fa" providerId="AD" clId="Web-{FC1B883F-4C75-0F06-F761-F6D646CEDD90}" dt="2026-09-02T02:05:59.468" v="140" actId="20577"/>
          <ac:spMkLst>
            <pc:docMk/>
            <pc:sldMk cId="0" sldId="266"/>
            <ac:spMk id="4" creationId="{00000000-0000-0000-0000-000000000000}"/>
          </ac:spMkLst>
        </pc:spChg>
        <pc:picChg chg="add mod modCrop">
          <ac:chgData name="Carlotta Ghigi" userId="S::c.ghigi@fashion.arts.ac.uk::8ae9ac47-9c0f-4a90-86e6-86a2ba07a7fa" providerId="AD" clId="Web-{FC1B883F-4C75-0F06-F761-F6D646CEDD90}" dt="2026-09-02T02:42:40.245" v="271" actId="1076"/>
          <ac:picMkLst>
            <pc:docMk/>
            <pc:sldMk cId="0" sldId="266"/>
            <ac:picMk id="5" creationId="{072FA8F4-FFAA-1913-03E6-00846FF8C23A}"/>
          </ac:picMkLst>
        </pc:picChg>
      </pc:sldChg>
      <pc:sldChg chg="modSp">
        <pc:chgData name="Carlotta Ghigi" userId="S::c.ghigi@fashion.arts.ac.uk::8ae9ac47-9c0f-4a90-86e6-86a2ba07a7fa" providerId="AD" clId="Web-{FC1B883F-4C75-0F06-F761-F6D646CEDD90}" dt="2026-09-02T02:46:39.831" v="411" actId="20577"/>
        <pc:sldMkLst>
          <pc:docMk/>
          <pc:sldMk cId="0" sldId="267"/>
        </pc:sldMkLst>
        <pc:spChg chg="mod">
          <ac:chgData name="Carlotta Ghigi" userId="S::c.ghigi@fashion.arts.ac.uk::8ae9ac47-9c0f-4a90-86e6-86a2ba07a7fa" providerId="AD" clId="Web-{FC1B883F-4C75-0F06-F761-F6D646CEDD90}" dt="2026-09-02T02:46:39.831" v="411" actId="20577"/>
          <ac:spMkLst>
            <pc:docMk/>
            <pc:sldMk cId="0" sldId="267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A8E1D0-D15D-4FA2-8BF6-F64DCC97240F}" type="datetimeFigureOut">
              <a:t>9/1/2026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09737E-0150-4F3B-A07E-BE46C887F45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038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191/1478088706qp063oa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ashboards.arts.ac.uk/dashboard/ActiveDashboards/DashboardPage.aspx?dashboardid=e5488df0-2e0d-426d-a5fb-0a52586c4d07&amp;dashcontextid=638675304609540356&amp;resetFilt=true" TargetMode="External"/><Relationship Id="rId5" Type="http://schemas.openxmlformats.org/officeDocument/2006/relationships/hyperlink" Target="https://sparkjournal.arts.ac.uk/index.php/spark/article/view/88/146" TargetMode="External"/><Relationship Id="rId4" Type="http://schemas.openxmlformats.org/officeDocument/2006/relationships/hyperlink" Target="https://pmc.ncbi.nlm.nih.gov/articles/PMC12159349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457200"/>
          </a:xfrm>
          <a:prstGeom prst="rect">
            <a:avLst/>
          </a:prstGeom>
          <a:solidFill>
            <a:srgbClr val="00A6A6"/>
          </a:solidFill>
          <a:ln w="12700">
            <a:solidFill>
              <a:srgbClr val="00A6A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31520" y="1097280"/>
            <a:ext cx="10058400" cy="73152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2400" b="1" dirty="0">
                <a:solidFill>
                  <a:srgbClr val="203864"/>
                </a:solidFill>
              </a:rPr>
              <a:t>How Can We Empower Neurodivergent Students </a:t>
            </a:r>
            <a:endParaRPr lang="en-US" sz="24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rgbClr val="203864"/>
                </a:solidFill>
              </a:rPr>
              <a:t>on the Fashion Contour Course?</a:t>
            </a:r>
            <a:endParaRPr lang="en-US" sz="2400">
              <a:ea typeface="Calibri"/>
              <a:cs typeface="Calibri"/>
            </a:endParaRPr>
          </a:p>
        </p:txBody>
      </p:sp>
      <p:sp>
        <p:nvSpPr>
          <p:cNvPr id="4" name="Text 2"/>
          <p:cNvSpPr/>
          <p:nvPr/>
        </p:nvSpPr>
        <p:spPr>
          <a:xfrm>
            <a:off x="731520" y="1920240"/>
            <a:ext cx="7315200" cy="4572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1400" dirty="0">
                <a:solidFill>
                  <a:srgbClr val="555555"/>
                </a:solidFill>
              </a:rPr>
              <a:t>Carlotta </a:t>
            </a:r>
            <a:r>
              <a:rPr lang="en-US" sz="1400" dirty="0" err="1">
                <a:solidFill>
                  <a:srgbClr val="555555"/>
                </a:solidFill>
              </a:rPr>
              <a:t>Ghigi</a:t>
            </a:r>
            <a:r>
              <a:rPr lang="en-US" sz="1400" dirty="0">
                <a:solidFill>
                  <a:srgbClr val="555555"/>
                </a:solidFill>
              </a:rPr>
              <a:t> | Action Research Project Sep '26</a:t>
            </a:r>
            <a:endParaRPr lang="en-US" sz="1400" dirty="0"/>
          </a:p>
        </p:txBody>
      </p:sp>
      <p:pic>
        <p:nvPicPr>
          <p:cNvPr id="6" name="Picture 5" descr="NDLogo - Image showing the Neurodiversity Infinity symbol">
            <a:extLst>
              <a:ext uri="{FF2B5EF4-FFF2-40B4-BE49-F238E27FC236}">
                <a16:creationId xmlns:a16="http://schemas.microsoft.com/office/drawing/2014/main" id="{09FF6D27-6920-5584-5EAD-59C3E73869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0506" y="1922175"/>
            <a:ext cx="5521619" cy="435255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00A6A6"/>
          </a:solidFill>
          <a:ln w="12700">
            <a:solidFill>
              <a:srgbClr val="00A6A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36576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203864"/>
                </a:solidFill>
              </a:rPr>
              <a:t>Reflections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677591" y="1097280"/>
            <a:ext cx="5486401" cy="45720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228600" indent="-228600"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</a:rPr>
              <a:t>Started with a positive outlook and aim for positive outcomes</a:t>
            </a:r>
            <a:endParaRPr lang="en-US" sz="1800" dirty="0"/>
          </a:p>
          <a:p>
            <a:pPr marL="228600" indent="-228600"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</a:rPr>
              <a:t>Need to widen sources of information</a:t>
            </a:r>
            <a:r>
              <a:rPr lang="en-US" dirty="0">
                <a:solidFill>
                  <a:srgbClr val="333333"/>
                </a:solidFill>
              </a:rPr>
              <a:t> </a:t>
            </a:r>
            <a:r>
              <a:rPr lang="en-US" sz="1400" dirty="0">
                <a:solidFill>
                  <a:srgbClr val="333333"/>
                </a:solidFill>
              </a:rPr>
              <a:t>(Coyle et al, 2025)</a:t>
            </a:r>
            <a:endParaRPr lang="en-US" sz="1400" dirty="0">
              <a:ea typeface="Calibri"/>
              <a:cs typeface="Calibri"/>
            </a:endParaRPr>
          </a:p>
          <a:p>
            <a:pPr marL="228600" indent="-228600"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</a:rPr>
              <a:t>Project highlighted value of student voice and </a:t>
            </a:r>
            <a:r>
              <a:rPr lang="en-US" dirty="0">
                <a:solidFill>
                  <a:srgbClr val="333333"/>
                </a:solidFill>
              </a:rPr>
              <a:t>collaboration</a:t>
            </a:r>
            <a:endParaRPr lang="en-US" sz="1800" dirty="0">
              <a:ea typeface="Calibri"/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2FA8F4-FFAA-1913-03E6-00846FF8C23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221" r="18765" b="147"/>
          <a:stretch>
            <a:fillRect/>
          </a:stretch>
        </p:blipFill>
        <p:spPr>
          <a:xfrm>
            <a:off x="626918" y="1093901"/>
            <a:ext cx="4838706" cy="470484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203864"/>
                </a:solidFill>
              </a:rPr>
              <a:t>References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648395" y="1371600"/>
            <a:ext cx="10875815" cy="5181599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1400" dirty="0">
                <a:solidFill>
                  <a:srgbClr val="333333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</a:rPr>
              <a:t>Braun, V., &amp; Clarke, V. (2006). Using thematic analysis in psychology. </a:t>
            </a:r>
            <a:r>
              <a:rPr lang="en-US" sz="1400" i="1" dirty="0">
                <a:solidFill>
                  <a:srgbClr val="333333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</a:rPr>
              <a:t>Qualitative Research in Psychology</a:t>
            </a:r>
            <a:r>
              <a:rPr lang="en-US" sz="1400" dirty="0">
                <a:solidFill>
                  <a:srgbClr val="333333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</a:rPr>
              <a:t>, </a:t>
            </a:r>
            <a:r>
              <a:rPr lang="en-US" sz="1400" i="1" dirty="0">
                <a:solidFill>
                  <a:srgbClr val="333333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</a:rPr>
              <a:t>3</a:t>
            </a:r>
            <a:r>
              <a:rPr lang="en-US" sz="1400" dirty="0">
                <a:solidFill>
                  <a:srgbClr val="333333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</a:rPr>
              <a:t>(2), 77–101. </a:t>
            </a:r>
            <a:r>
              <a:rPr lang="en-US" sz="1400" dirty="0">
                <a:solidFill>
                  <a:srgbClr val="333333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hlinkClick r:id="rId3"/>
              </a:rPr>
              <a:t>https://doi.org/10.1191/1478088706qp063oa</a:t>
            </a:r>
            <a:endParaRPr lang="en-US" sz="1400" dirty="0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endParaRPr lang="en-US" sz="1400" dirty="0">
              <a:solidFill>
                <a:srgbClr val="000000"/>
              </a:solidFill>
              <a:ea typeface="+mn-lt"/>
              <a:cs typeface="+mn-lt"/>
            </a:endParaRPr>
          </a:p>
          <a:p>
            <a:r>
              <a:rPr lang="en-US" sz="1400" dirty="0">
                <a:solidFill>
                  <a:srgbClr val="000000"/>
                </a:solidFill>
                <a:ea typeface="+mn-lt"/>
                <a:cs typeface="+mn-lt"/>
              </a:rPr>
              <a:t>Coyle A, O'Hare L, Ramey D. (2025) Synapse: A co-designed neurodivergent peer support </a:t>
            </a:r>
            <a:r>
              <a:rPr lang="en-US" sz="1400" dirty="0" err="1">
                <a:solidFill>
                  <a:srgbClr val="000000"/>
                </a:solidFill>
                <a:ea typeface="+mn-lt"/>
                <a:cs typeface="+mn-lt"/>
              </a:rPr>
              <a:t>programme</a:t>
            </a:r>
            <a:r>
              <a:rPr lang="en-US" sz="1400" dirty="0">
                <a:solidFill>
                  <a:srgbClr val="000000"/>
                </a:solidFill>
                <a:ea typeface="+mn-lt"/>
                <a:cs typeface="+mn-lt"/>
              </a:rPr>
              <a:t> for higher education settings. available at </a:t>
            </a:r>
            <a:r>
              <a:rPr lang="en-US" sz="1400" dirty="0">
                <a:solidFill>
                  <a:srgbClr val="000000"/>
                </a:solidFill>
                <a:ea typeface="+mn-lt"/>
                <a:cs typeface="+mn-lt"/>
                <a:hlinkClick r:id="rId4"/>
              </a:rPr>
              <a:t>https://pmc.ncbi.nlm.nih.gov/articles/PMC12159349</a:t>
            </a:r>
            <a:r>
              <a:rPr lang="en-US" sz="1400" dirty="0">
                <a:solidFill>
                  <a:srgbClr val="000000"/>
                </a:solidFill>
                <a:ea typeface="+mn-lt"/>
                <a:cs typeface="+mn-lt"/>
              </a:rPr>
              <a:t> (accessed 20 July 2026)</a:t>
            </a:r>
            <a:endParaRPr lang="en-US" sz="1400">
              <a:ea typeface="Calibri"/>
              <a:cs typeface="Calibri"/>
            </a:endParaRPr>
          </a:p>
          <a:p>
            <a:endParaRPr lang="en-US" sz="1400" dirty="0">
              <a:solidFill>
                <a:srgbClr val="000000"/>
              </a:solidFill>
              <a:ea typeface="+mn-lt"/>
              <a:cs typeface="+mn-lt"/>
            </a:endParaRPr>
          </a:p>
          <a:p>
            <a:r>
              <a:rPr lang="en-US" sz="1400" dirty="0">
                <a:solidFill>
                  <a:srgbClr val="000000"/>
                </a:solidFill>
                <a:ea typeface="+mn-lt"/>
                <a:cs typeface="+mn-lt"/>
              </a:rPr>
              <a:t>Damiani L.M., On the spectrum within art and design academic practice, available at </a:t>
            </a:r>
            <a:r>
              <a:rPr lang="en-US" sz="1400" dirty="0">
                <a:solidFill>
                  <a:srgbClr val="000000"/>
                </a:solidFill>
                <a:ea typeface="+mn-lt"/>
                <a:cs typeface="+mn-lt"/>
                <a:hlinkClick r:id="rId5"/>
              </a:rPr>
              <a:t>https://sparkjournal.arts.ac.uk/index.php/spark/article/view/88/146</a:t>
            </a:r>
            <a:r>
              <a:rPr lang="en-US" sz="14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</a:p>
          <a:p>
            <a:endParaRPr lang="en-US" sz="1400" dirty="0">
              <a:solidFill>
                <a:srgbClr val="000000"/>
              </a:solidFill>
              <a:ea typeface="+mn-lt"/>
              <a:cs typeface="+mn-lt"/>
            </a:endParaRPr>
          </a:p>
          <a:p>
            <a:r>
              <a:rPr lang="en-US" sz="1200" i="1" dirty="0">
                <a:solidFill>
                  <a:srgbClr val="000000"/>
                </a:solidFill>
                <a:ea typeface="+mn-lt"/>
                <a:cs typeface="+mn-lt"/>
              </a:rPr>
              <a:t>Equality Act 2010</a:t>
            </a:r>
            <a:r>
              <a:rPr lang="en-US" sz="1400" dirty="0">
                <a:solidFill>
                  <a:srgbClr val="000000"/>
                </a:solidFill>
                <a:ea typeface="+mn-lt"/>
                <a:cs typeface="+mn-lt"/>
              </a:rPr>
              <a:t>, c. 15. Available at: https://www.legislation.gov.uk/ukpga/2010/15/contents (Accessed: 1 September 2026)</a:t>
            </a:r>
          </a:p>
          <a:p>
            <a:endParaRPr lang="en-US" sz="1400" dirty="0">
              <a:solidFill>
                <a:srgbClr val="000000"/>
              </a:solidFill>
              <a:ea typeface="+mn-lt"/>
              <a:cs typeface="+mn-lt"/>
            </a:endParaRPr>
          </a:p>
          <a:p>
            <a:r>
              <a:rPr lang="en-US" sz="1400" dirty="0">
                <a:solidFill>
                  <a:srgbClr val="000000"/>
                </a:solidFill>
                <a:ea typeface="+mn-lt"/>
                <a:cs typeface="+mn-lt"/>
              </a:rPr>
              <a:t>UAL, </a:t>
            </a:r>
            <a:r>
              <a:rPr lang="en-US" sz="1400" i="1" dirty="0">
                <a:solidFill>
                  <a:srgbClr val="000000"/>
                </a:solidFill>
                <a:ea typeface="+mn-lt"/>
                <a:cs typeface="+mn-lt"/>
              </a:rPr>
              <a:t>Dashboard</a:t>
            </a:r>
            <a:r>
              <a:rPr lang="en-US" sz="1400" dirty="0">
                <a:solidFill>
                  <a:srgbClr val="000000"/>
                </a:solidFill>
                <a:ea typeface="+mn-lt"/>
                <a:cs typeface="+mn-lt"/>
              </a:rPr>
              <a:t>, available at </a:t>
            </a:r>
            <a:r>
              <a:rPr lang="en-US" sz="1400" dirty="0">
                <a:solidFill>
                  <a:srgbClr val="000000"/>
                </a:solidFill>
                <a:ea typeface="+mn-lt"/>
                <a:cs typeface="+mn-lt"/>
                <a:hlinkClick r:id="rId6"/>
              </a:rPr>
              <a:t>https://dashboards.arts.ac.uk/dashboard/ActiveDashboards/DashboardPage.aspx?dashboardid=e5488df0-2e0d-426d-a5fb-0a52586c4d07&amp;dashcontextid=638675304609540356&amp;resetFilt=true</a:t>
            </a:r>
            <a:r>
              <a:rPr lang="en-US" sz="1400" dirty="0">
                <a:solidFill>
                  <a:srgbClr val="000000"/>
                </a:solidFill>
                <a:ea typeface="+mn-lt"/>
                <a:cs typeface="+mn-lt"/>
              </a:rPr>
              <a:t> (Accessed 15 July 2026)</a:t>
            </a:r>
          </a:p>
          <a:p>
            <a:endParaRPr lang="en-US" sz="1400" dirty="0">
              <a:ea typeface="Calibri"/>
              <a:cs typeface="Calibri"/>
            </a:endParaRPr>
          </a:p>
          <a:p>
            <a:endParaRPr lang="en-US" sz="1400" dirty="0">
              <a:ea typeface="Calibri"/>
              <a:cs typeface="Calibri"/>
            </a:endParaRPr>
          </a:p>
          <a:p>
            <a:endParaRPr lang="en-US" sz="1400" dirty="0">
              <a:ea typeface="Calibri"/>
              <a:cs typeface="Calibri"/>
            </a:endParaRPr>
          </a:p>
          <a:p>
            <a:endParaRPr lang="en-US" sz="1400" dirty="0">
              <a:ea typeface="Calibri"/>
              <a:cs typeface="Calibri"/>
            </a:endParaRPr>
          </a:p>
          <a:p>
            <a:endParaRPr lang="en-US" sz="1400" dirty="0">
              <a:ea typeface="Calibri"/>
              <a:cs typeface="Calibri"/>
            </a:endParaRPr>
          </a:p>
          <a:p>
            <a:r>
              <a:rPr lang="en-US" sz="1400" dirty="0">
                <a:ea typeface="Calibri"/>
                <a:cs typeface="Calibri"/>
              </a:rPr>
              <a:t>Disclaimer: AI was </a:t>
            </a:r>
            <a:r>
              <a:rPr lang="en-US" sz="1400" dirty="0" err="1">
                <a:ea typeface="Calibri"/>
                <a:cs typeface="Calibri"/>
              </a:rPr>
              <a:t>utilised</a:t>
            </a:r>
            <a:r>
              <a:rPr lang="en-US" sz="1400" dirty="0">
                <a:ea typeface="Calibri"/>
                <a:cs typeface="Calibri"/>
              </a:rPr>
              <a:t> to generate these slides, starting from a comprehensive script. Content is original work by the author and extensive editing has followed the initial AI generated presentation.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00A6A6"/>
          </a:solidFill>
          <a:ln w="12700">
            <a:solidFill>
              <a:srgbClr val="00A6A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36576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03864"/>
                </a:solidFill>
              </a:rPr>
              <a:t>Context and Background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5232305" y="1382464"/>
            <a:ext cx="6483410" cy="45720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228600" indent="-228600"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</a:rPr>
              <a:t>Fashion Contour features a high proportion of neurodivergent students (~20% estimate</a:t>
            </a:r>
            <a:r>
              <a:rPr lang="en-US" dirty="0">
                <a:solidFill>
                  <a:srgbClr val="333333"/>
                </a:solidFill>
              </a:rPr>
              <a:t>) </a:t>
            </a:r>
            <a:r>
              <a:rPr lang="en-US" sz="1400" dirty="0">
                <a:solidFill>
                  <a:srgbClr val="333333"/>
                </a:solidFill>
              </a:rPr>
              <a:t>(UAL, 2026)</a:t>
            </a:r>
            <a:endParaRPr lang="en-US" sz="1400" dirty="0"/>
          </a:p>
          <a:p>
            <a:pPr marL="228600" indent="-228600"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</a:rPr>
              <a:t>Neurodivergence is highly represented in arts disciplines</a:t>
            </a:r>
            <a:r>
              <a:rPr lang="en-US" dirty="0">
                <a:solidFill>
                  <a:srgbClr val="333333"/>
                </a:solidFill>
              </a:rPr>
              <a:t> </a:t>
            </a:r>
            <a:r>
              <a:rPr lang="en-US" sz="1400" dirty="0">
                <a:solidFill>
                  <a:srgbClr val="333333"/>
                </a:solidFill>
              </a:rPr>
              <a:t>(Damiani)</a:t>
            </a:r>
            <a:endParaRPr lang="en-US" sz="1400" dirty="0"/>
          </a:p>
          <a:p>
            <a:pPr marL="228600" indent="-228600"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</a:rPr>
              <a:t>Students report insecurities linked to their neurodivergence</a:t>
            </a:r>
            <a:endParaRPr lang="en-US" sz="1800" dirty="0"/>
          </a:p>
          <a:p>
            <a:pPr marL="228600" indent="-228600"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</a:rPr>
              <a:t>Inclusivity and social justice are key drivers</a:t>
            </a:r>
            <a:r>
              <a:rPr lang="en-US" dirty="0">
                <a:solidFill>
                  <a:srgbClr val="333333"/>
                </a:solidFill>
              </a:rPr>
              <a:t> </a:t>
            </a:r>
            <a:r>
              <a:rPr lang="en-US" sz="1400" dirty="0">
                <a:solidFill>
                  <a:srgbClr val="333333"/>
                </a:solidFill>
              </a:rPr>
              <a:t>(Equality act 2010)</a:t>
            </a:r>
            <a:endParaRPr lang="en-US" sz="1400" dirty="0"/>
          </a:p>
        </p:txBody>
      </p:sp>
      <p:pic>
        <p:nvPicPr>
          <p:cNvPr id="5" name="Picture 4" descr="Ruwen  Song">
            <a:extLst>
              <a:ext uri="{FF2B5EF4-FFF2-40B4-BE49-F238E27FC236}">
                <a16:creationId xmlns:a16="http://schemas.microsoft.com/office/drawing/2014/main" id="{58B566C7-4B0B-4F17-64FC-3AB4F54848C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1028" t="-1990" r="-187" b="2239"/>
          <a:stretch>
            <a:fillRect/>
          </a:stretch>
        </p:blipFill>
        <p:spPr>
          <a:xfrm>
            <a:off x="729954" y="1387801"/>
            <a:ext cx="4201685" cy="455955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F6F61"/>
          </a:solidFill>
          <a:ln w="12700">
            <a:solidFill>
              <a:srgbClr val="FF6F6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36576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203864"/>
                </a:solidFill>
              </a:rPr>
              <a:t>Positionality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31520" y="1097280"/>
            <a:ext cx="5500255" cy="45720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228600" indent="-228600"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</a:rPr>
              <a:t>Lecturer on the Fashion Contour course</a:t>
            </a:r>
            <a:endParaRPr lang="en-US" sz="1800" dirty="0"/>
          </a:p>
          <a:p>
            <a:pPr marL="228600" indent="-228600"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</a:rPr>
              <a:t>Former student</a:t>
            </a:r>
            <a:endParaRPr lang="en-US" sz="1800" dirty="0"/>
          </a:p>
          <a:p>
            <a:pPr marL="228600" indent="-228600"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</a:rPr>
              <a:t>Contour industry professional</a:t>
            </a:r>
            <a:endParaRPr lang="en-US" sz="1800" dirty="0"/>
          </a:p>
          <a:p>
            <a:pPr marL="228600" indent="-228600"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</a:rPr>
              <a:t>Recognise personal privilege</a:t>
            </a:r>
            <a:endParaRPr lang="en-US" sz="1800" dirty="0"/>
          </a:p>
          <a:p>
            <a:pPr marL="228600" indent="-228600"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</a:rPr>
              <a:t>Late diagnosed neurodivergent individual</a:t>
            </a:r>
          </a:p>
          <a:p>
            <a:pPr marL="685800" lvl="1" indent="-228600">
              <a:buSzPct val="100000"/>
              <a:buFont typeface="Courier New"/>
              <a:buChar char="o"/>
            </a:pPr>
            <a:r>
              <a:rPr lang="en-US" dirty="0">
                <a:solidFill>
                  <a:srgbClr val="333333"/>
                </a:solidFill>
                <a:ea typeface="Calibri"/>
                <a:cs typeface="Calibri"/>
              </a:rPr>
              <a:t>ADHD</a:t>
            </a:r>
          </a:p>
          <a:p>
            <a:pPr marL="685800" lvl="1" indent="-228600">
              <a:buSzPct val="100000"/>
              <a:buFont typeface="Courier New"/>
              <a:buChar char="o"/>
            </a:pPr>
            <a:r>
              <a:rPr lang="en-US" dirty="0">
                <a:solidFill>
                  <a:srgbClr val="333333"/>
                </a:solidFill>
                <a:ea typeface="Calibri"/>
                <a:cs typeface="Calibri"/>
              </a:rPr>
              <a:t>Dyslexia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AC0843-C439-13E6-099D-A14A4E9DB8B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237" r="16366" b="-104"/>
          <a:stretch>
            <a:fillRect/>
          </a:stretch>
        </p:blipFill>
        <p:spPr>
          <a:xfrm>
            <a:off x="6625450" y="597892"/>
            <a:ext cx="4296109" cy="588878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4B400"/>
          </a:solidFill>
          <a:ln w="12700">
            <a:solidFill>
              <a:srgbClr val="F4B4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36576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203864"/>
                </a:solidFill>
              </a:rPr>
              <a:t>Rationale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31520" y="1097280"/>
            <a:ext cx="4682837" cy="45720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228600" indent="-228600"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</a:rPr>
              <a:t>Social justice and inclusive practice</a:t>
            </a:r>
            <a:endParaRPr lang="en-US" sz="1800" dirty="0"/>
          </a:p>
          <a:p>
            <a:pPr marL="228600" indent="-228600"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</a:rPr>
              <a:t>Personal and professional relevance</a:t>
            </a:r>
            <a:endParaRPr lang="en-US" sz="1800" dirty="0"/>
          </a:p>
          <a:p>
            <a:pPr marL="228600" indent="-228600"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</a:rPr>
              <a:t>Need for evidence-informed approaches</a:t>
            </a:r>
            <a:endParaRPr lang="en-US" sz="1800" dirty="0"/>
          </a:p>
        </p:txBody>
      </p:sp>
      <p:pic>
        <p:nvPicPr>
          <p:cNvPr id="5" name="Picture 4" descr="Social Justice Together Social justice together as a crowd of diverse people with a law symbol representing community legislation and equal rights or legal lawyer icon with 3D illustration elements. social justice stock pictures, royalty-free photos &amp; images">
            <a:extLst>
              <a:ext uri="{FF2B5EF4-FFF2-40B4-BE49-F238E27FC236}">
                <a16:creationId xmlns:a16="http://schemas.microsoft.com/office/drawing/2014/main" id="{8CA5500E-0A41-BA5A-D266-B54C808498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4411" y="2040082"/>
            <a:ext cx="5276850" cy="2667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00A6A6"/>
          </a:solidFill>
          <a:ln w="12700">
            <a:solidFill>
              <a:srgbClr val="00A6A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36576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203864"/>
                </a:solidFill>
              </a:rPr>
              <a:t>Research Methods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5666716" y="1097280"/>
            <a:ext cx="5999147" cy="4985046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228600" indent="-228600"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</a:rPr>
              <a:t>Questionnaire: </a:t>
            </a:r>
            <a:endParaRPr lang="en-US" dirty="0">
              <a:solidFill>
                <a:srgbClr val="000000"/>
              </a:solidFill>
              <a:ea typeface="Calibri" panose="020F0502020204030204"/>
              <a:cs typeface="Calibri" panose="020F0502020204030204"/>
            </a:endParaRPr>
          </a:p>
          <a:p>
            <a:pPr marL="685800" lvl="1" indent="-228600">
              <a:buSzPct val="100000"/>
              <a:buFont typeface="Courier New"/>
              <a:buChar char="o"/>
            </a:pPr>
            <a:r>
              <a:rPr lang="en-US" dirty="0">
                <a:solidFill>
                  <a:srgbClr val="333333"/>
                </a:solidFill>
              </a:rPr>
              <a:t>Privacy</a:t>
            </a:r>
            <a:endParaRPr lang="en-US" dirty="0">
              <a:solidFill>
                <a:srgbClr val="000000"/>
              </a:solidFill>
            </a:endParaRPr>
          </a:p>
          <a:p>
            <a:pPr marL="685800" lvl="1" indent="-228600">
              <a:buSzPct val="100000"/>
              <a:buFont typeface="Courier New"/>
              <a:buChar char="o"/>
            </a:pPr>
            <a:r>
              <a:rPr lang="en-US" dirty="0">
                <a:solidFill>
                  <a:srgbClr val="333333"/>
                </a:solidFill>
              </a:rPr>
              <a:t>quantitative</a:t>
            </a:r>
            <a:r>
              <a:rPr lang="en-US" sz="1800" dirty="0">
                <a:solidFill>
                  <a:srgbClr val="333333"/>
                </a:solidFill>
              </a:rPr>
              <a:t> and qualitative data</a:t>
            </a:r>
            <a:endParaRPr lang="en-US" sz="1800" dirty="0">
              <a:ea typeface="Calibri"/>
              <a:cs typeface="Calibri"/>
            </a:endParaRPr>
          </a:p>
          <a:p>
            <a:pPr marL="228600" indent="-228600"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</a:rPr>
              <a:t>Interviews: </a:t>
            </a:r>
            <a:endParaRPr lang="en-US" dirty="0">
              <a:solidFill>
                <a:srgbClr val="000000"/>
              </a:solidFill>
            </a:endParaRPr>
          </a:p>
          <a:p>
            <a:pPr marL="685800" lvl="1" indent="-228600">
              <a:buSzPct val="100000"/>
              <a:buFont typeface="Courier New"/>
              <a:buChar char="o"/>
            </a:pPr>
            <a:r>
              <a:rPr lang="en-US" sz="1800" dirty="0">
                <a:solidFill>
                  <a:srgbClr val="333333"/>
                </a:solidFill>
              </a:rPr>
              <a:t>open </a:t>
            </a:r>
            <a:r>
              <a:rPr lang="en-US" dirty="0">
                <a:solidFill>
                  <a:srgbClr val="333333"/>
                </a:solidFill>
              </a:rPr>
              <a:t>discussion</a:t>
            </a:r>
            <a:endParaRPr lang="en-US" dirty="0">
              <a:solidFill>
                <a:srgbClr val="000000"/>
              </a:solidFill>
            </a:endParaRPr>
          </a:p>
          <a:p>
            <a:pPr marL="685800" lvl="1" indent="-228600">
              <a:buSzPct val="100000"/>
              <a:buFont typeface="Courier New"/>
              <a:buChar char="o"/>
            </a:pPr>
            <a:r>
              <a:rPr lang="en-US" dirty="0">
                <a:solidFill>
                  <a:srgbClr val="333333"/>
                </a:solidFill>
              </a:rPr>
              <a:t>deeper</a:t>
            </a:r>
            <a:r>
              <a:rPr lang="en-US" sz="1800" dirty="0">
                <a:solidFill>
                  <a:srgbClr val="333333"/>
                </a:solidFill>
              </a:rPr>
              <a:t> conversations</a:t>
            </a:r>
            <a:endParaRPr lang="en-US" sz="1800" dirty="0">
              <a:ea typeface="Calibri" panose="020F0502020204030204"/>
              <a:cs typeface="Calibri" panose="020F0502020204030204"/>
            </a:endParaRPr>
          </a:p>
          <a:p>
            <a:pPr marL="228600" indent="-228600"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</a:rPr>
              <a:t>Thematic </a:t>
            </a:r>
            <a:r>
              <a:rPr lang="en-US" dirty="0">
                <a:solidFill>
                  <a:srgbClr val="333333"/>
                </a:solidFill>
              </a:rPr>
              <a:t>analysis (Braun, 2006)</a:t>
            </a:r>
            <a:endParaRPr lang="en-US" dirty="0">
              <a:solidFill>
                <a:srgbClr val="000000"/>
              </a:solidFill>
            </a:endParaRPr>
          </a:p>
          <a:p>
            <a:pPr marL="685800" lvl="1" indent="-228600">
              <a:buSzPct val="100000"/>
              <a:buFont typeface="Courier New"/>
              <a:buChar char="o"/>
            </a:pPr>
            <a:r>
              <a:rPr lang="en-US" dirty="0">
                <a:solidFill>
                  <a:srgbClr val="333333"/>
                </a:solidFill>
              </a:rPr>
              <a:t>identify</a:t>
            </a:r>
            <a:r>
              <a:rPr lang="en-US" sz="1800" dirty="0">
                <a:solidFill>
                  <a:srgbClr val="333333"/>
                </a:solidFill>
              </a:rPr>
              <a:t> key patterns and themes</a:t>
            </a:r>
          </a:p>
          <a:p>
            <a:pPr marL="685800" lvl="1" indent="-228600">
              <a:buSzPct val="100000"/>
              <a:buFont typeface="Courier New"/>
              <a:buChar char="o"/>
            </a:pPr>
            <a:r>
              <a:rPr lang="en-US" dirty="0">
                <a:solidFill>
                  <a:srgbClr val="333333"/>
                </a:solidFill>
                <a:ea typeface="Calibri" panose="020F0502020204030204"/>
                <a:cs typeface="Calibri" panose="020F0502020204030204"/>
              </a:rPr>
              <a:t>Inform next round of questions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C098D6-8AB6-A2BB-BDFA-610AFA9444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797" y="1096709"/>
            <a:ext cx="4644407" cy="527703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4B400"/>
          </a:solidFill>
          <a:ln w="12700">
            <a:solidFill>
              <a:srgbClr val="F4B4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36576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203864"/>
                </a:solidFill>
              </a:rPr>
              <a:t>Questionnaire Findings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31520" y="1097280"/>
            <a:ext cx="7772400" cy="45720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228600" indent="-228600"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</a:rPr>
              <a:t>Dyslexia and ADHD were most commonly reported</a:t>
            </a:r>
            <a:endParaRPr lang="en-US" sz="1800" dirty="0"/>
          </a:p>
          <a:p>
            <a:pPr marL="228600" indent="-228600"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</a:rPr>
              <a:t>Need for varied accommodations</a:t>
            </a:r>
            <a:endParaRPr lang="en-US" sz="1800" dirty="0"/>
          </a:p>
          <a:p>
            <a:pPr marL="228600" indent="-228600"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</a:rPr>
              <a:t>Experiences of isolation emerged</a:t>
            </a:r>
            <a:endParaRPr lang="en-US" sz="1800" dirty="0"/>
          </a:p>
          <a:p>
            <a:pPr marL="228600" indent="-228600">
              <a:buSzPct val="100000"/>
              <a:buChar char="•"/>
            </a:pPr>
            <a:r>
              <a:rPr lang="en-US" dirty="0">
                <a:solidFill>
                  <a:srgbClr val="333333"/>
                </a:solidFill>
                <a:ea typeface="Calibri"/>
                <a:cs typeface="Calibri"/>
              </a:rPr>
              <a:t>Openness is welcome</a:t>
            </a:r>
            <a:endParaRPr lang="en-US" dirty="0">
              <a:solidFill>
                <a:srgbClr val="333333"/>
              </a:solidFill>
            </a:endParaRPr>
          </a:p>
          <a:p>
            <a:pPr marL="228600" indent="-228600">
              <a:buSzPct val="100000"/>
              <a:buChar char="•"/>
            </a:pPr>
            <a:endParaRPr lang="en-US" dirty="0">
              <a:solidFill>
                <a:srgbClr val="333333"/>
              </a:solidFill>
            </a:endParaRPr>
          </a:p>
          <a:p>
            <a:pPr marL="228600" indent="-228600"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</a:rPr>
              <a:t>Low participation suggests involving ND colleagues more actively</a:t>
            </a:r>
            <a:endParaRPr lang="en-US" sz="1800" dirty="0">
              <a:ea typeface="Calibri"/>
              <a:cs typeface="Calibri"/>
            </a:endParaRPr>
          </a:p>
        </p:txBody>
      </p:sp>
      <p:pic>
        <p:nvPicPr>
          <p:cNvPr id="5" name="Picture 4" descr="7,036 Neurodiversity Royalty-Free Images, Stock Photos ...">
            <a:extLst>
              <a:ext uri="{FF2B5EF4-FFF2-40B4-BE49-F238E27FC236}">
                <a16:creationId xmlns:a16="http://schemas.microsoft.com/office/drawing/2014/main" id="{86C1379E-A8FF-CAA4-3DB3-7075B4E0853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179" r="-115" b="8794"/>
          <a:stretch>
            <a:fillRect/>
          </a:stretch>
        </p:blipFill>
        <p:spPr>
          <a:xfrm>
            <a:off x="5732700" y="865909"/>
            <a:ext cx="6042917" cy="502920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00A6A6"/>
          </a:solidFill>
          <a:ln w="12700">
            <a:solidFill>
              <a:srgbClr val="00A6A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36576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203864"/>
                </a:solidFill>
              </a:rPr>
              <a:t>Interview Findings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31520" y="1097280"/>
            <a:ext cx="7772400" cy="4572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28600" indent="-228600"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</a:rPr>
              <a:t>Neurodivergence not viewed solely as a disability</a:t>
            </a:r>
            <a:endParaRPr lang="en-US" sz="1800" dirty="0"/>
          </a:p>
          <a:p>
            <a:pPr marL="228600" indent="-228600"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</a:rPr>
              <a:t>Ongoing balance of strengths and challenges</a:t>
            </a:r>
            <a:endParaRPr lang="en-US" sz="1800" dirty="0"/>
          </a:p>
          <a:p>
            <a:pPr marL="228600" indent="-228600"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</a:rPr>
              <a:t>Wide variety of accommodations required</a:t>
            </a:r>
            <a:endParaRPr lang="en-US" sz="1800" dirty="0"/>
          </a:p>
          <a:p>
            <a:pPr marL="228600" indent="-228600"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</a:rPr>
              <a:t>Community spirit is empowering</a:t>
            </a:r>
            <a:endParaRPr lang="en-US" sz="1800" dirty="0"/>
          </a:p>
          <a:p>
            <a:pPr marL="228600" indent="-228600"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</a:rPr>
              <a:t>Openness and dialogue are important</a:t>
            </a:r>
            <a:endParaRPr lang="en-US" sz="1800" dirty="0"/>
          </a:p>
        </p:txBody>
      </p:sp>
      <p:pic>
        <p:nvPicPr>
          <p:cNvPr id="5" name="Picture 4" descr="Neurodiversity Stock Illustrations – 1,861 Neurodiversity Stock  Illustrations, Vectors &amp; Clipart - Dreamstime">
            <a:extLst>
              <a:ext uri="{FF2B5EF4-FFF2-40B4-BE49-F238E27FC236}">
                <a16:creationId xmlns:a16="http://schemas.microsoft.com/office/drawing/2014/main" id="{9EFFD25F-E0F9-F822-017B-893B4B1720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5684" y="1097972"/>
            <a:ext cx="4473286" cy="470361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F6F61"/>
          </a:solidFill>
          <a:ln w="12700">
            <a:solidFill>
              <a:srgbClr val="FF6F6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36576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203864"/>
                </a:solidFill>
              </a:rPr>
              <a:t>Next Step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31520" y="1097280"/>
            <a:ext cx="5140037" cy="45720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228600" indent="-228600">
              <a:buSzPct val="100000"/>
              <a:buChar char="•"/>
            </a:pPr>
            <a:r>
              <a:rPr lang="en-US" dirty="0">
                <a:solidFill>
                  <a:srgbClr val="333333"/>
                </a:solidFill>
              </a:rPr>
              <a:t>Workshop</a:t>
            </a:r>
            <a:endParaRPr lang="en-US" sz="1800" dirty="0"/>
          </a:p>
          <a:p>
            <a:pPr marL="228600" indent="-228600"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</a:rPr>
              <a:t>Co-design measures with students</a:t>
            </a:r>
            <a:endParaRPr lang="en-US" sz="1800" dirty="0"/>
          </a:p>
          <a:p>
            <a:pPr marL="228600" indent="-228600"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</a:rPr>
              <a:t>Develop practical empowerment strategies</a:t>
            </a:r>
            <a:endParaRPr lang="en-US" sz="1800" dirty="0"/>
          </a:p>
        </p:txBody>
      </p:sp>
      <p:pic>
        <p:nvPicPr>
          <p:cNvPr id="6" name="Picture 5" descr="6,000+ Focus Group Stock Photos and Royalty-Free Pictures ...">
            <a:extLst>
              <a:ext uri="{FF2B5EF4-FFF2-40B4-BE49-F238E27FC236}">
                <a16:creationId xmlns:a16="http://schemas.microsoft.com/office/drawing/2014/main" id="{354576DE-604A-33CE-0CD7-653EFA7C6BB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407" r="13547"/>
          <a:stretch>
            <a:fillRect/>
          </a:stretch>
        </p:blipFill>
        <p:spPr>
          <a:xfrm>
            <a:off x="6485659" y="1215737"/>
            <a:ext cx="4560512" cy="445423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4B400"/>
          </a:solidFill>
          <a:ln w="12700">
            <a:solidFill>
              <a:srgbClr val="F4B4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36576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203864"/>
                </a:solidFill>
              </a:rPr>
              <a:t>Actions and Improvements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6169429" y="1097280"/>
            <a:ext cx="5784273" cy="4627417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228600" indent="-228600"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</a:rPr>
              <a:t>Quiet hours in the machine room </a:t>
            </a:r>
            <a:r>
              <a:rPr lang="en-US" dirty="0">
                <a:solidFill>
                  <a:srgbClr val="333333"/>
                </a:solidFill>
              </a:rPr>
              <a:t>(</a:t>
            </a:r>
            <a:r>
              <a:rPr lang="en-US" sz="1800" dirty="0">
                <a:solidFill>
                  <a:srgbClr val="333333"/>
                </a:solidFill>
              </a:rPr>
              <a:t>implemented</a:t>
            </a:r>
            <a:r>
              <a:rPr lang="en-US" dirty="0">
                <a:solidFill>
                  <a:srgbClr val="333333"/>
                </a:solidFill>
              </a:rPr>
              <a:t>)</a:t>
            </a:r>
            <a:endParaRPr lang="en-US" sz="1800" dirty="0"/>
          </a:p>
          <a:p>
            <a:pPr marL="228600" indent="-228600"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</a:rPr>
              <a:t>Create quieter and more welcoming spaces</a:t>
            </a:r>
            <a:endParaRPr lang="en-US" sz="1800" dirty="0"/>
          </a:p>
          <a:p>
            <a:pPr marL="228600" indent="-228600"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</a:rPr>
              <a:t>Facilities and systems improvements</a:t>
            </a:r>
            <a:endParaRPr lang="en-US" sz="1800" dirty="0"/>
          </a:p>
          <a:p>
            <a:pPr marL="228600" indent="-228600"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</a:rPr>
              <a:t>Improve information sharing and visibility of support</a:t>
            </a:r>
            <a:endParaRPr lang="en-US" sz="1800" dirty="0"/>
          </a:p>
        </p:txBody>
      </p:sp>
      <p:pic>
        <p:nvPicPr>
          <p:cNvPr id="5" name="Picture 4" descr="17,491 Office Relax Area Royalty-Free Images, Stock Photos ...">
            <a:extLst>
              <a:ext uri="{FF2B5EF4-FFF2-40B4-BE49-F238E27FC236}">
                <a16:creationId xmlns:a16="http://schemas.microsoft.com/office/drawing/2014/main" id="{61E922D8-01C7-AB8E-77EA-88160BB3F0F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03" r="30559" b="7099"/>
          <a:stretch>
            <a:fillRect/>
          </a:stretch>
        </p:blipFill>
        <p:spPr>
          <a:xfrm>
            <a:off x="659822" y="1617517"/>
            <a:ext cx="5253282" cy="410095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Empowering Neurodivergent Students on Fashion Contour</dc:title>
  <dc:subject>Action Research Project</dc:subject>
  <dc:creator>Carlotta Ghigi</dc:creator>
  <cp:lastModifiedBy>Carlotta Ghigi</cp:lastModifiedBy>
  <cp:revision>175</cp:revision>
  <dcterms:created xsi:type="dcterms:W3CDTF">2026-09-02T00:13:57Z</dcterms:created>
  <dcterms:modified xsi:type="dcterms:W3CDTF">2026-09-02T02:46:42Z</dcterms:modified>
</cp:coreProperties>
</file>